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4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0670-9154-4FED-29BB-ECE6008FE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BDE80-142E-12AB-2E84-073752D84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0B1AF-78D2-E5E3-2B54-5553C2D1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8FF1-4C6B-9230-436E-F810CCA3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F015-8DB8-F4CC-7B8A-41CA8621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31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D87B-05BA-819D-199C-A436FC0E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05229-6783-BFE8-EE92-A1EC0799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E23ED-39AD-AD77-831C-C334F4B9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5055F-7CD4-18A2-AA4C-FF71F656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228A-7CEE-5C82-C9CD-E3C18640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88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944C6-D931-5F38-9039-1C3253C06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81511-84D0-310B-B0C7-33FBA0D5B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577C5-0B2F-AF43-F834-D8A4BF00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8AF9-41DC-E4A8-F966-42FA74B5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43AB5-0973-73EA-0729-342E1040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0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A4F0-B7FD-9A91-5267-5A279048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C881-7DAD-5411-708F-8487D3F99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DBC4-E2EB-8D9A-7F81-1ADAD641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7378-7936-B117-3B94-7B692119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0E6E-8306-B31D-B42C-523CACD4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9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03D2-D475-2019-BCE0-F33B121F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9F778-E985-34FF-D47E-01E804BD3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1A490-9D13-FA1C-7B9F-0642FC7D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B8FF-691B-0AF3-C42F-FA0EC3C94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7DF05-A4F2-F091-10AF-CB8DF3AC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48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9F87-15BE-3B3D-D9A6-00D74C1A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B5419-EF47-D780-CA1A-D04E8A773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36F44-228B-3808-C1E6-7F9D99349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4F742-CC6F-864F-FAB0-9579F379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1C8E3-E07A-C31C-DB14-8526FBFD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DEDA7-882C-475F-B747-35AE8919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259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8C58-8D4C-7112-35FB-6DCFB790B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25B8A-16E5-BB22-A39E-81289812B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362C5-8D07-9F77-CA1C-B3A906BD0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C62E6-175B-8228-3460-5F44E0607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62A8-5A69-088F-971F-CEF1FE182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4A236-7184-1C7D-656A-548743585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CAB6D-8E8A-4FFF-A94F-C630444A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D6E657-EC67-D7F9-EF2B-A3C4F0A9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58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AADC-1E75-ECFB-015C-68A5DDE1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7BD21B-F190-2739-B4B2-CC9FC18C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4B0FA-EB84-1240-2677-E9BEB602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D959C-FCF2-875A-B2C0-E43067AC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62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FD624-22C2-7C09-B726-4D044239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46B75-3849-5618-490E-637514CC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CEA5A-D5D2-C96E-9A78-62C71DDB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5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D0E3-ED31-D2A1-76FF-5239CD706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AFA65-91C6-7CBC-2C6D-8AC844B28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F259B-3F2F-3D6E-8A1F-0FE51574B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0B685-1C62-BF9A-204F-44725BCE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65328-8313-9F62-D706-C227972A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B9FD6-656C-A215-1320-6467EB3C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42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537F-F00A-AEB4-F1E2-ED21C2E9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5D9D6-F688-2E5D-5DFF-25BDE4933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46F91-0B29-7282-A22E-2E3D7D04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7E61C-5866-CF78-ABAC-AD82717C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5D6A6-C511-4387-C006-04621F42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FC778-D542-76E6-A1B0-D32135D9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45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E18DEE-BA25-0D98-6B78-31EFB17E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3D930-B24A-EDAD-A3BB-ADA1A1751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64744-3FEB-1A04-28FF-B2533D19D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3C4CE-089B-49CB-94BB-83B7E5ACF98F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D88B1-DBD6-DFD6-E2A9-901A7314A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17916-F78B-1946-D43B-2489B1B61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04A2C-1FED-496B-84A9-E06D925B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08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841B-D3ED-7B4E-C824-66E5A1952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Data camp Intro to SQL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CEC85-0A9F-9B5A-D096-B12C57499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09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092E9-86B4-B39D-0C90-EF844656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23" y="0"/>
            <a:ext cx="10409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3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F0BF8-C0C9-6E9E-EF98-AE3BDFF6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6" y="32863"/>
            <a:ext cx="8049748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0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E3A92-B147-F958-3338-1E919C90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45" y="0"/>
            <a:ext cx="9059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0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AB98D-803F-0291-EF5D-0FBC5F26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413916"/>
            <a:ext cx="6516009" cy="6030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B16BA-5C57-824E-652C-394CDE687C03}"/>
              </a:ext>
            </a:extLst>
          </p:cNvPr>
          <p:cNvSpPr txBox="1"/>
          <p:nvPr/>
        </p:nvSpPr>
        <p:spPr>
          <a:xfrm>
            <a:off x="143691" y="1110343"/>
            <a:ext cx="194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37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C5DB0-896B-700D-9FEE-D17265AB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656838"/>
            <a:ext cx="8097380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6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6D086-7B0C-C98F-3BFF-80AEA431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4" y="0"/>
            <a:ext cx="10690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6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A0869-A0D0-3870-A517-7E14EAC8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4" y="0"/>
            <a:ext cx="1114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02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1224F-1400-CFB0-4E91-88140F21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437732"/>
            <a:ext cx="1108864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93C63-14D0-C87F-0B40-511B9B1F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85285"/>
            <a:ext cx="9859751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3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03398-392D-CC17-0340-612CB141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" y="0"/>
            <a:ext cx="12129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C5081-0C1F-ADBB-2735-7E2ACA53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6" y="0"/>
            <a:ext cx="11811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154DC-4BC8-5947-14B8-769793DF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28" y="0"/>
            <a:ext cx="10530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7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F2991-DF27-022D-D24F-331585D4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9" y="0"/>
            <a:ext cx="12003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7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E32FA-AC2C-30CE-8A84-D0608F87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6" y="0"/>
            <a:ext cx="7344800" cy="5763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398-3FDC-1D3D-03DD-E71A3888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89" y="5095629"/>
            <a:ext cx="691611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9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16B3D-4ABD-25EF-BC49-312E4965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523469"/>
            <a:ext cx="11136279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88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556E2-1A8A-ADD7-352E-4086E83F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9" y="0"/>
            <a:ext cx="11136548" cy="68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7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D716C-2F6E-153E-A0F7-B5D23EDC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52" y="0"/>
            <a:ext cx="6683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CB550-F117-229A-B762-FED3A160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4" y="0"/>
            <a:ext cx="10882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5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D314D-459C-CBC7-D478-67EB9C9F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4" y="0"/>
            <a:ext cx="1089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7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05B7A-5B33-6606-3EAD-FD98B79A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6" y="123219"/>
            <a:ext cx="10038560" cy="63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25A22-52D2-F44A-8BDC-159980D7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3" y="0"/>
            <a:ext cx="1081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19962-1A22-7713-44C4-AB866F3E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11" y="0"/>
            <a:ext cx="8513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27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2B8E7-8106-EFD7-AAD1-B910B0D8E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72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52BE3-D058-9B18-BF7F-7169DE2D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3811"/>
            <a:ext cx="1069806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5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36FD2-29CE-9952-0BFF-134193A8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1" y="380574"/>
            <a:ext cx="9840698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48A29-70FC-75AC-3ABD-B1EAA151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92" y="0"/>
            <a:ext cx="10398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11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FC518-AD9D-0126-3549-A5DEC2EF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4" y="0"/>
            <a:ext cx="7078063" cy="4467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2DEB7-916B-5D13-09F4-D8EB3492E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2" y="5254832"/>
            <a:ext cx="694469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67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4B4EE-F591-9203-0447-E22FEE37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357023"/>
            <a:ext cx="917385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4E96C-DEA9-ABDD-F480-68738555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5" y="999786"/>
            <a:ext cx="9135750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8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F377A-AA98-5966-2CC4-211DBE7F7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5" y="509180"/>
            <a:ext cx="8773749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41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D236F-458F-5881-4E44-B0A91806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6" y="167731"/>
            <a:ext cx="5666632" cy="67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1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C8661-3ADA-1A54-217B-892C891C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1" y="0"/>
            <a:ext cx="7948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B3A-C50D-C2D0-539E-27AECA8F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34" y="0"/>
            <a:ext cx="8308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88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2220D-D643-CBD7-CA6B-FED238E6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2" y="0"/>
            <a:ext cx="7465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02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D5F8B-DE77-1049-502A-E45F2D08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16" y="0"/>
            <a:ext cx="757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C9685-4402-4B92-F637-B317BB1C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4" y="0"/>
            <a:ext cx="8367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84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12557-6B00-88A9-8CEC-225479A4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4284"/>
            <a:ext cx="865943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05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45F59-EBEC-0052-1CD3-4FB39208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14" y="0"/>
            <a:ext cx="8870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1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429AB-B74E-69A8-5EF9-D2D35C67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99" y="0"/>
            <a:ext cx="872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39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DC251-78E0-E4C0-0234-D1671F48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661601"/>
            <a:ext cx="7430537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26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4D48F-354D-7D95-1C7F-AD10B35D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9" y="262068"/>
            <a:ext cx="805927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2B8DB-F36A-7038-9B60-7B194E45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75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1B1BA-B25E-C37B-DB69-E84DC6D9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313890"/>
            <a:ext cx="8345065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6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D3420-42A5-6806-C198-882266FE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504417"/>
            <a:ext cx="810690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8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0E303-E711-D4F4-9E7D-0F9C42E0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56679"/>
            <a:ext cx="824027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03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88BC9-9FCD-28A5-1AC0-F5410D5F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209100"/>
            <a:ext cx="9326277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7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1C37F-A4F8-4830-A45B-D3E4E043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77" y="399627"/>
            <a:ext cx="9097645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85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ADF9F-6254-9E4C-02BD-DDC5CB26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3" y="386341"/>
            <a:ext cx="5058481" cy="5353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269F0-B6A5-06C4-62D8-A79FA4C4914D}"/>
              </a:ext>
            </a:extLst>
          </p:cNvPr>
          <p:cNvSpPr txBox="1"/>
          <p:nvPr/>
        </p:nvSpPr>
        <p:spPr>
          <a:xfrm>
            <a:off x="5839097" y="5029200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47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80F0DD-54FD-CDEB-FB8A-E421174A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72" y="0"/>
            <a:ext cx="8375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35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2F35F-7D61-7044-644A-7E069181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93" y="0"/>
            <a:ext cx="9056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2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FAA6A1-C4C6-E282-702B-677DFE63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77" y="0"/>
            <a:ext cx="9357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31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841BE-4FE8-D4C5-A8A8-DEECBF32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34" y="0"/>
            <a:ext cx="1074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33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C9039-ACC8-2068-E8FA-FA95A605B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12" y="0"/>
            <a:ext cx="1001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6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01C21-8303-9076-AE5F-D1A0E953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156706"/>
            <a:ext cx="11126753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0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8B93B-DA54-6EC7-764E-DC530C62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6" y="189825"/>
            <a:ext cx="8183117" cy="5772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D77CB-C6AD-9A52-C61B-CFB459240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1" y="6008501"/>
            <a:ext cx="411537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03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713668-4B4D-8ED1-A6AF-FCE17A82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34" y="377799"/>
            <a:ext cx="6916115" cy="388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7FF1D-8442-F8F9-5EC3-09400E23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3270"/>
            <a:ext cx="691611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04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585C8-5068-B982-DBCB-D7A0BC21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042654"/>
            <a:ext cx="942154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42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FBA77-B6E0-CC2D-2F38-92838520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209100"/>
            <a:ext cx="9240540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2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BE25F0-2316-1246-F05E-A7900A3C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432969"/>
            <a:ext cx="9316750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6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B1F06-F433-B99B-E8C5-6AA21CABB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3" y="0"/>
            <a:ext cx="9105878" cy="65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5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1B7EC-B09A-8822-8467-216A9ED6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704470"/>
            <a:ext cx="8564170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928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0A53-2ED0-D3D5-5608-FA94CD89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3" y="115127"/>
            <a:ext cx="10272542" cy="63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5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E0B1E-D843-9394-C6E6-2566E05D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8" y="0"/>
            <a:ext cx="8383170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21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EEED-E189-E0AC-7031-4482616C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51" y="98162"/>
            <a:ext cx="841174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09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2A0DE-1225-9C4C-40C7-7757A087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9" y="102575"/>
            <a:ext cx="8573696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B8F73-7DD5-7512-44BD-6B3E3C21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44" y="0"/>
            <a:ext cx="10688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01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8B569E-4D8C-0B99-C73E-05605A90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45"/>
            <a:ext cx="9431066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707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F1CD1-C6E0-D64A-5A1B-42ABC85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3" y="0"/>
            <a:ext cx="10002646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1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98499-CFEB-814B-1BBB-8F2A904A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7" y="122200"/>
            <a:ext cx="11320372" cy="661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486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05324-0621-7CAD-0A6C-E90CA52E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4" y="168095"/>
            <a:ext cx="718285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68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4DDFE-5426-F60D-F7D8-4828850F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8" y="94306"/>
            <a:ext cx="5029902" cy="6763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8EAF1-97D4-47AE-3DFD-0EADEAB9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2" y="243382"/>
            <a:ext cx="6857998" cy="56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9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64546-2E0F-7596-12B3-8FC3BD6E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9" y="0"/>
            <a:ext cx="8178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6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E8244-3E39-1566-1D55-62A090DFC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4" y="142416"/>
            <a:ext cx="7849695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450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00C42-3A8B-4C03-7C8A-90DB8CAA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4" y="0"/>
            <a:ext cx="8570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58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FC727-D586-F40C-46F0-C53B0578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0" y="224890"/>
            <a:ext cx="888806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4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F2981-B7B3-A595-126B-46E00219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80495"/>
            <a:ext cx="867848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6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C0475-535C-2B5B-5716-24945BD6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1" y="0"/>
            <a:ext cx="10839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30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03B69-F965-24CC-8227-BE282860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247206"/>
            <a:ext cx="7506748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79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0769C-6524-CBF8-129C-B03C836D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404390"/>
            <a:ext cx="9754961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57F043-49F4-09BB-A936-C49A2B6C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00" y="208161"/>
            <a:ext cx="945964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6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79C30-58DC-3378-B1DF-579BA7B93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29" y="212622"/>
            <a:ext cx="4315427" cy="473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34C9FF-FE7A-B1E0-2306-D2571B07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555" y="956089"/>
            <a:ext cx="2715004" cy="120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C1069-DBFB-E60E-DF2B-3E4D10200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25" y="2991330"/>
            <a:ext cx="212437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880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4D182-27F9-1663-8594-3EC3B00E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95" y="648236"/>
            <a:ext cx="8297433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42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D6CD8-C4F3-4ABE-E6FB-A8AB3A884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799733"/>
            <a:ext cx="9059539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7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94B36-08EA-F6F4-4457-DDFEB54A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1337970"/>
            <a:ext cx="8011643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745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2E72E-F93A-7519-71DF-9D0085B4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7" y="211331"/>
            <a:ext cx="8564170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320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B09EC-9A93-ECEF-C861-B5D5BF55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1452286"/>
            <a:ext cx="1041227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612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21C2F-6E7B-2421-BD62-F552EF26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1323681"/>
            <a:ext cx="10545647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EB4FF-35BA-E2B0-1BEE-627828C5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23" y="0"/>
            <a:ext cx="8014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876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79C1A-5E2C-2950-A57D-5A9A387E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1561839"/>
            <a:ext cx="10707594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4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E1D734-3DE7-7CC6-A532-A2D968E21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24" y="222514"/>
            <a:ext cx="10116962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929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74398-4A56-DD3F-2B61-C583F15B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1" y="121341"/>
            <a:ext cx="4277322" cy="6354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5B25D-152F-6CD5-6241-9A88264C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1" y="154683"/>
            <a:ext cx="8764223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2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7</Words>
  <Application>Microsoft Office PowerPoint</Application>
  <PresentationFormat>Widescreen</PresentationFormat>
  <Paragraphs>3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等线</vt:lpstr>
      <vt:lpstr>等线 Light</vt:lpstr>
      <vt:lpstr>Arial</vt:lpstr>
      <vt:lpstr>Office Theme</vt:lpstr>
      <vt:lpstr>Data camp Intro to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camp Intro to SQL</dc:title>
  <dc:creator>Clivia Kong</dc:creator>
  <cp:lastModifiedBy>Clivia Kong</cp:lastModifiedBy>
  <cp:revision>4</cp:revision>
  <dcterms:created xsi:type="dcterms:W3CDTF">2022-05-05T21:11:55Z</dcterms:created>
  <dcterms:modified xsi:type="dcterms:W3CDTF">2022-05-07T05:54:46Z</dcterms:modified>
</cp:coreProperties>
</file>